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0" y="-360"/>
            <a:ext cx="10078920" cy="56689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142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2022-02-21T09:55:19Z</dcterms:created>
  <dc:creator/>
  <dc:description/>
  <dc:language>en-AU</dc:language>
  <cp:lastModifiedBy/>
  <dcterms:modified xsi:type="dcterms:W3CDTF">2024-10-29T11:48:57Z</dcterms:modified>
  <cp:revision>23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